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3" id="3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28699" y="5980873"/>
            <a:ext cx="16952382" cy="243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5"/>
              </a:lnSpc>
            </a:pPr>
            <a:r>
              <a:rPr lang="en-US" sz="10387" spc="-612">
                <a:solidFill>
                  <a:srgbClr val="FFFFFF"/>
                </a:solidFill>
                <a:latin typeface="Montserrat Ultra-Bold Italics"/>
              </a:rPr>
              <a:t>BLOOD DONOR MANAGEMENT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34514" y="653183"/>
            <a:ext cx="4024786" cy="37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VANDVY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6305562" y="-995510"/>
            <a:ext cx="12278020" cy="12278020"/>
          </a:xfrm>
          <a:custGeom>
            <a:avLst/>
            <a:gdLst/>
            <a:ahLst/>
            <a:cxnLst/>
            <a:rect r="r" b="b" t="t" l="l"/>
            <a:pathLst>
              <a:path h="12278020" w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9639230" y="-203728"/>
            <a:ext cx="8944351" cy="10694456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t="0" r="-5054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00150"/>
            <a:ext cx="5935366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4401" y="4031474"/>
            <a:ext cx="8839412" cy="462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2184" indent="-301092" lvl="1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Division of tasks</a:t>
            </a:r>
            <a:r>
              <a:rPr lang="en-US" sz="2789" spc="55">
                <a:solidFill>
                  <a:srgbClr val="FFFFFF"/>
                </a:solidFill>
                <a:latin typeface="Montserrat"/>
              </a:rPr>
              <a:t> </a:t>
            </a:r>
          </a:p>
          <a:p>
            <a:pPr marL="602184" indent="-301092" lvl="1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Project goals and significance</a:t>
            </a:r>
          </a:p>
          <a:p>
            <a:pPr marL="602184" indent="-301092" lvl="1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Research and Project requirements</a:t>
            </a:r>
          </a:p>
          <a:p>
            <a:pPr marL="602184" indent="-301092" lvl="1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Program functions</a:t>
            </a:r>
          </a:p>
          <a:p>
            <a:pPr marL="602184" indent="-301092" lvl="1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Demo</a:t>
            </a:r>
          </a:p>
          <a:p>
            <a:pPr marL="602184" indent="-301092" lvl="1">
              <a:lnSpc>
                <a:spcPts val="6275"/>
              </a:lnSpc>
              <a:buFont typeface="Arial"/>
              <a:buChar char="•"/>
            </a:pPr>
            <a:r>
              <a:rPr lang="en-US" sz="2789" spc="55">
                <a:solidFill>
                  <a:srgbClr val="FFFFFF"/>
                </a:solidFill>
                <a:latin typeface="Montserrat"/>
              </a:rPr>
              <a:t>Q&amp;A and Feedback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>
            <a:off x="956703" y="5048250"/>
            <a:ext cx="16230600" cy="47625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566206" y="4792559"/>
            <a:ext cx="511382" cy="51138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33741" y="1510881"/>
            <a:ext cx="4137720" cy="1810294"/>
            <a:chOff x="0" y="0"/>
            <a:chExt cx="1509452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9452" cy="660400"/>
            </a:xfrm>
            <a:custGeom>
              <a:avLst/>
              <a:gdLst/>
              <a:ahLst/>
              <a:cxnLst/>
              <a:rect r="r" b="b" t="t" l="l"/>
              <a:pathLst>
                <a:path h="660400" w="1509452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343136" y="1510881"/>
            <a:ext cx="4113110" cy="1810294"/>
            <a:chOff x="0" y="0"/>
            <a:chExt cx="1500474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0474" cy="660400"/>
            </a:xfrm>
            <a:custGeom>
              <a:avLst/>
              <a:gdLst/>
              <a:ahLst/>
              <a:cxnLst/>
              <a:rect r="r" b="b" t="t" l="l"/>
              <a:pathLst>
                <a:path h="660400" w="1500474">
                  <a:moveTo>
                    <a:pt x="137601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535940"/>
                  </a:lnTo>
                  <a:cubicBezTo>
                    <a:pt x="1500474" y="604520"/>
                    <a:pt x="1444594" y="660400"/>
                    <a:pt x="1376014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733498" y="4792559"/>
            <a:ext cx="511382" cy="51138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100793" y="4792559"/>
            <a:ext cx="511382" cy="51138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850615" y="4792559"/>
            <a:ext cx="511382" cy="51138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222025" y="4792559"/>
            <a:ext cx="511382" cy="51138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6200273" y="8364515"/>
            <a:ext cx="1059027" cy="1078638"/>
          </a:xfrm>
          <a:custGeom>
            <a:avLst/>
            <a:gdLst/>
            <a:ahLst/>
            <a:cxnLst/>
            <a:rect r="r" b="b" t="t" l="l"/>
            <a:pathLst>
              <a:path h="1078638" w="1059027">
                <a:moveTo>
                  <a:pt x="0" y="0"/>
                </a:moveTo>
                <a:lnTo>
                  <a:pt x="1059027" y="0"/>
                </a:lnTo>
                <a:lnTo>
                  <a:pt x="1059027" y="1078638"/>
                </a:lnTo>
                <a:lnTo>
                  <a:pt x="0" y="1078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11084" y="554208"/>
            <a:ext cx="14018125" cy="64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GROUP MEMBERS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89833" y="1896197"/>
            <a:ext cx="3930214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Trần Xuân Bảo Việt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67748" y="1896197"/>
            <a:ext cx="4188498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Nguyễn Quốc Nhựt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151571" y="1508782"/>
            <a:ext cx="4137720" cy="1810294"/>
            <a:chOff x="0" y="0"/>
            <a:chExt cx="1509452" cy="660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9452" cy="660400"/>
            </a:xfrm>
            <a:custGeom>
              <a:avLst/>
              <a:gdLst/>
              <a:ahLst/>
              <a:cxnLst/>
              <a:rect r="r" b="b" t="t" l="l"/>
              <a:pathLst>
                <a:path h="660400" w="1509452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100793" y="1896197"/>
            <a:ext cx="4188498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Cao Ngọc 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81391" y="5929081"/>
            <a:ext cx="4137720" cy="1810294"/>
            <a:chOff x="0" y="0"/>
            <a:chExt cx="1509452" cy="660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09452" cy="660400"/>
            </a:xfrm>
            <a:custGeom>
              <a:avLst/>
              <a:gdLst/>
              <a:ahLst/>
              <a:cxnLst/>
              <a:rect r="r" b="b" t="t" l="l"/>
              <a:pathLst>
                <a:path h="660400" w="1509452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343136" y="5929081"/>
            <a:ext cx="4137720" cy="1810294"/>
            <a:chOff x="0" y="0"/>
            <a:chExt cx="1509452" cy="660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09452" cy="660400"/>
            </a:xfrm>
            <a:custGeom>
              <a:avLst/>
              <a:gdLst/>
              <a:ahLst/>
              <a:cxnLst/>
              <a:rect r="r" b="b" t="t" l="l"/>
              <a:pathLst>
                <a:path h="660400" w="1509452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049583" y="5929081"/>
            <a:ext cx="4137720" cy="1810294"/>
            <a:chOff x="0" y="0"/>
            <a:chExt cx="1509452" cy="6604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09452" cy="660400"/>
            </a:xfrm>
            <a:custGeom>
              <a:avLst/>
              <a:gdLst/>
              <a:ahLst/>
              <a:cxnLst/>
              <a:rect r="r" b="b" t="t" l="l"/>
              <a:pathLst>
                <a:path h="660400" w="1509452">
                  <a:moveTo>
                    <a:pt x="138499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84992" y="0"/>
                  </a:lnTo>
                  <a:cubicBezTo>
                    <a:pt x="1453572" y="0"/>
                    <a:pt x="1509452" y="55880"/>
                    <a:pt x="1509452" y="124460"/>
                  </a:cubicBezTo>
                  <a:lnTo>
                    <a:pt x="1509452" y="535940"/>
                  </a:lnTo>
                  <a:cubicBezTo>
                    <a:pt x="1509452" y="604520"/>
                    <a:pt x="1453572" y="660400"/>
                    <a:pt x="1384992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223105" y="96457"/>
            <a:ext cx="1971199" cy="2007702"/>
          </a:xfrm>
          <a:custGeom>
            <a:avLst/>
            <a:gdLst/>
            <a:ahLst/>
            <a:cxnLst/>
            <a:rect r="r" b="b" t="t" l="l"/>
            <a:pathLst>
              <a:path h="2007702" w="1971199">
                <a:moveTo>
                  <a:pt x="0" y="0"/>
                </a:moveTo>
                <a:lnTo>
                  <a:pt x="1971199" y="0"/>
                </a:lnTo>
                <a:lnTo>
                  <a:pt x="1971199" y="2007702"/>
                </a:lnTo>
                <a:lnTo>
                  <a:pt x="0" y="2007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>
            <a:off x="4360825" y="8929273"/>
            <a:ext cx="10861200" cy="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1481391" y="6326499"/>
            <a:ext cx="3930214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Võ Mai Khả Vi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153336" y="6326499"/>
            <a:ext cx="3930214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Trần Huy Dương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46889" y="6326499"/>
            <a:ext cx="3930214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Nguyễn Thị Tú Anh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00059" y="701299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2977596" y="1986227"/>
            <a:ext cx="12290956" cy="8178950"/>
          </a:xfrm>
          <a:custGeom>
            <a:avLst/>
            <a:gdLst/>
            <a:ahLst/>
            <a:cxnLst/>
            <a:rect r="r" b="b" t="t" l="l"/>
            <a:pathLst>
              <a:path h="8178950" w="12290956">
                <a:moveTo>
                  <a:pt x="0" y="0"/>
                </a:moveTo>
                <a:lnTo>
                  <a:pt x="12290956" y="0"/>
                </a:lnTo>
                <a:lnTo>
                  <a:pt x="12290956" y="8178950"/>
                </a:lnTo>
                <a:lnTo>
                  <a:pt x="0" y="8178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86333" y="1171575"/>
            <a:ext cx="10673482" cy="862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2"/>
              </a:lnSpc>
            </a:pPr>
            <a:r>
              <a:rPr lang="en-US" sz="6625" spc="-390">
                <a:solidFill>
                  <a:srgbClr val="263F6B"/>
                </a:solidFill>
                <a:latin typeface="Montserrat Ultra-Bold Italics"/>
              </a:rPr>
              <a:t>DIVISION OF TASKS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309939" y="1028700"/>
            <a:ext cx="4626722" cy="1991180"/>
            <a:chOff x="0" y="0"/>
            <a:chExt cx="1687841" cy="7263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7841" cy="726388"/>
            </a:xfrm>
            <a:custGeom>
              <a:avLst/>
              <a:gdLst/>
              <a:ahLst/>
              <a:cxnLst/>
              <a:rect r="r" b="b" t="t" l="l"/>
              <a:pathLst>
                <a:path h="726388" w="1687841">
                  <a:moveTo>
                    <a:pt x="1563381" y="726388"/>
                  </a:moveTo>
                  <a:lnTo>
                    <a:pt x="124460" y="726388"/>
                  </a:lnTo>
                  <a:cubicBezTo>
                    <a:pt x="55880" y="726388"/>
                    <a:pt x="0" y="670508"/>
                    <a:pt x="0" y="6019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601928"/>
                  </a:lnTo>
                  <a:cubicBezTo>
                    <a:pt x="1687841" y="670508"/>
                    <a:pt x="1631961" y="726388"/>
                    <a:pt x="1563381" y="7263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32578" y="7086233"/>
            <a:ext cx="5139234" cy="2835317"/>
            <a:chOff x="0" y="0"/>
            <a:chExt cx="1874806" cy="10343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74807" cy="1034331"/>
            </a:xfrm>
            <a:custGeom>
              <a:avLst/>
              <a:gdLst/>
              <a:ahLst/>
              <a:cxnLst/>
              <a:rect r="r" b="b" t="t" l="l"/>
              <a:pathLst>
                <a:path h="1034331" w="1874807">
                  <a:moveTo>
                    <a:pt x="1750346" y="1034331"/>
                  </a:moveTo>
                  <a:lnTo>
                    <a:pt x="124460" y="1034331"/>
                  </a:lnTo>
                  <a:cubicBezTo>
                    <a:pt x="55880" y="1034331"/>
                    <a:pt x="0" y="978451"/>
                    <a:pt x="0" y="9098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50347" y="0"/>
                  </a:lnTo>
                  <a:cubicBezTo>
                    <a:pt x="1818927" y="0"/>
                    <a:pt x="1874807" y="55880"/>
                    <a:pt x="1874807" y="124460"/>
                  </a:cubicBezTo>
                  <a:lnTo>
                    <a:pt x="1874807" y="909871"/>
                  </a:lnTo>
                  <a:cubicBezTo>
                    <a:pt x="1874807" y="978451"/>
                    <a:pt x="1818927" y="1034331"/>
                    <a:pt x="1750347" y="103433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017747" y="842491"/>
            <a:ext cx="8134549" cy="8134549"/>
          </a:xfrm>
          <a:custGeom>
            <a:avLst/>
            <a:gdLst/>
            <a:ahLst/>
            <a:cxnLst/>
            <a:rect r="r" b="b" t="t" l="l"/>
            <a:pathLst>
              <a:path h="8134549" w="8134549">
                <a:moveTo>
                  <a:pt x="0" y="0"/>
                </a:moveTo>
                <a:lnTo>
                  <a:pt x="8134550" y="0"/>
                </a:lnTo>
                <a:lnTo>
                  <a:pt x="8134550" y="8134549"/>
                </a:lnTo>
                <a:lnTo>
                  <a:pt x="0" y="8134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07239">
            <a:off x="10339641" y="7796868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1707239">
            <a:off x="5114606" y="1631934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1675184" y="831310"/>
                </a:moveTo>
                <a:lnTo>
                  <a:pt x="0" y="831310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08094" y="2276848"/>
            <a:ext cx="7553855" cy="460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9"/>
              </a:lnSpc>
            </a:pPr>
            <a:r>
              <a:rPr lang="en-US" sz="8058" spc="-475">
                <a:solidFill>
                  <a:srgbClr val="FFFFFF"/>
                </a:solidFill>
                <a:latin typeface="Montserrat Ultra-Bold Italics"/>
              </a:rPr>
              <a:t>PROJECT GOALS AND SIGNIFICANCE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9939" y="1244972"/>
            <a:ext cx="4277202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Efficient Information Management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Real-time Accessibility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32578" y="7092950"/>
            <a:ext cx="4626722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Able to respond quickly in emergency situations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Provides key information to optimize blood management processes.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807" y="375023"/>
            <a:ext cx="3499197" cy="46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Project 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52297" y="5938872"/>
            <a:ext cx="3824986" cy="94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Project Significance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9592868" y="239645"/>
            <a:ext cx="14165479" cy="1416547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69161" y="3395294"/>
            <a:ext cx="9641818" cy="964178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t="0" r="-1205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77080" y="1390307"/>
            <a:ext cx="12877235" cy="178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59"/>
              </a:lnSpc>
            </a:pPr>
            <a:r>
              <a:rPr lang="en-US" sz="6999" spc="-412">
                <a:solidFill>
                  <a:srgbClr val="263F6B"/>
                </a:solidFill>
                <a:latin typeface="Montserrat Ultra-Bold Italics"/>
              </a:rPr>
              <a:t>RESEARCH AND PROJECT 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318" y="3071787"/>
            <a:ext cx="7691318" cy="6825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3200" spc="64">
                <a:solidFill>
                  <a:srgbClr val="212423"/>
                </a:solidFill>
                <a:latin typeface="Montserrat"/>
              </a:rPr>
              <a:t>Use the following structure types: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LinkedList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Stack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Queue – Deque – PriorityQueue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Tree – Binary Tree – Balanced Search Tree - AVL Tree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Heap</a:t>
            </a:r>
          </a:p>
          <a:p>
            <a:pPr marL="647700" indent="-323850" lvl="1">
              <a:lnSpc>
                <a:spcPts val="6750"/>
              </a:lnSpc>
              <a:buFont typeface="Arial"/>
              <a:buChar char="•"/>
            </a:pPr>
            <a:r>
              <a:rPr lang="en-US" sz="3000" spc="60">
                <a:solidFill>
                  <a:srgbClr val="212423"/>
                </a:solidFill>
                <a:latin typeface="Montserrat"/>
              </a:rPr>
              <a:t>Graph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76242" y="885242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8318" y="733685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9" y="0"/>
                </a:lnTo>
                <a:lnTo>
                  <a:pt x="1783059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596485" y="455123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129685" y="9240183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6158315" y="-1046817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1295840" y="-84307"/>
            <a:ext cx="7820709" cy="1309890"/>
            <a:chOff x="0" y="0"/>
            <a:chExt cx="3942924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42924" cy="660400"/>
            </a:xfrm>
            <a:custGeom>
              <a:avLst/>
              <a:gdLst/>
              <a:ahLst/>
              <a:cxnLst/>
              <a:rect r="r" b="b" t="t" l="l"/>
              <a:pathLst>
                <a:path h="660400" w="3942924">
                  <a:moveTo>
                    <a:pt x="381846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8464" y="0"/>
                  </a:lnTo>
                  <a:cubicBezTo>
                    <a:pt x="3887044" y="0"/>
                    <a:pt x="3942924" y="55880"/>
                    <a:pt x="3942924" y="124460"/>
                  </a:cubicBezTo>
                  <a:lnTo>
                    <a:pt x="3942924" y="535940"/>
                  </a:lnTo>
                  <a:cubicBezTo>
                    <a:pt x="3942924" y="604520"/>
                    <a:pt x="3887044" y="660400"/>
                    <a:pt x="3818464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0145214" y="1897384"/>
            <a:ext cx="319604" cy="285896"/>
          </a:xfrm>
          <a:prstGeom prst="rect">
            <a:avLst/>
          </a:prstGeom>
          <a:solidFill>
            <a:srgbClr val="545454"/>
          </a:solidFill>
        </p:spPr>
      </p:sp>
      <p:sp>
        <p:nvSpPr>
          <p:cNvPr name="AutoShape 8" id="8"/>
          <p:cNvSpPr/>
          <p:nvPr/>
        </p:nvSpPr>
        <p:spPr>
          <a:xfrm rot="0">
            <a:off x="10145214" y="3399772"/>
            <a:ext cx="319604" cy="285896"/>
          </a:xfrm>
          <a:prstGeom prst="rect">
            <a:avLst/>
          </a:prstGeom>
          <a:solidFill>
            <a:srgbClr val="545454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516819" y="3389388"/>
            <a:ext cx="9392310" cy="4839245"/>
            <a:chOff x="0" y="0"/>
            <a:chExt cx="12523080" cy="645232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1459" r="0" b="1459"/>
            <a:stretch>
              <a:fillRect/>
            </a:stretch>
          </p:blipFill>
          <p:spPr>
            <a:xfrm flipH="false" flipV="false">
              <a:off x="0" y="0"/>
              <a:ext cx="12523080" cy="6452327"/>
            </a:xfrm>
            <a:prstGeom prst="rect">
              <a:avLst/>
            </a:prstGeom>
          </p:spPr>
        </p:pic>
      </p:grpSp>
      <p:sp>
        <p:nvSpPr>
          <p:cNvPr name="AutoShape 11" id="11"/>
          <p:cNvSpPr/>
          <p:nvPr/>
        </p:nvSpPr>
        <p:spPr>
          <a:xfrm rot="0">
            <a:off x="10145214" y="7786918"/>
            <a:ext cx="319604" cy="285896"/>
          </a:xfrm>
          <a:prstGeom prst="rect">
            <a:avLst/>
          </a:prstGeom>
          <a:solidFill>
            <a:srgbClr val="545454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7012342" y="301658"/>
            <a:ext cx="10565838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89"/>
              </a:lnSpc>
            </a:pPr>
            <a:r>
              <a:rPr lang="en-US" sz="6075" spc="-358">
                <a:solidFill>
                  <a:srgbClr val="545454"/>
                </a:solidFill>
                <a:latin typeface="Montserrat Bold Italics"/>
              </a:rPr>
              <a:t>FUNCTIONS OF PROGRAM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131568" y="1737120"/>
            <a:ext cx="6402042" cy="597535"/>
            <a:chOff x="0" y="0"/>
            <a:chExt cx="8536056" cy="79671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027877" cy="83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45499" y="133350"/>
              <a:ext cx="7190557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Insert donor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131568" y="3239508"/>
            <a:ext cx="6402042" cy="597535"/>
            <a:chOff x="0" y="0"/>
            <a:chExt cx="8536056" cy="79671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1027877" cy="83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345499" y="133350"/>
              <a:ext cx="7190557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Search appointment time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131568" y="4741896"/>
            <a:ext cx="6402042" cy="597535"/>
            <a:chOff x="0" y="0"/>
            <a:chExt cx="8536056" cy="79671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1027877" cy="83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345499" y="133350"/>
              <a:ext cx="7190557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Insert urgent donor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31568" y="6244284"/>
            <a:ext cx="6402042" cy="597535"/>
            <a:chOff x="0" y="0"/>
            <a:chExt cx="8536056" cy="79671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1027877" cy="83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04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45499" y="133350"/>
              <a:ext cx="7190557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Search phone number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131568" y="9045553"/>
            <a:ext cx="6402042" cy="597535"/>
            <a:chOff x="0" y="0"/>
            <a:chExt cx="8536056" cy="79671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1027877" cy="83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06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45499" y="133350"/>
              <a:ext cx="7190557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Remove donor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131568" y="7631098"/>
            <a:ext cx="6402042" cy="597535"/>
            <a:chOff x="0" y="0"/>
            <a:chExt cx="8536056" cy="79671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38100"/>
              <a:ext cx="1027877" cy="83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34"/>
                </a:lnSpc>
              </a:pPr>
              <a:r>
                <a:rPr lang="en-US" sz="3949" spc="-233">
                  <a:solidFill>
                    <a:srgbClr val="263F6B"/>
                  </a:solidFill>
                  <a:latin typeface="Montserrat Bold Italics"/>
                </a:rPr>
                <a:t>05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345499" y="133350"/>
              <a:ext cx="7190557" cy="522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</a:pPr>
              <a:r>
                <a:rPr lang="en-US" sz="2499" spc="49">
                  <a:solidFill>
                    <a:srgbClr val="263F6B"/>
                  </a:solidFill>
                  <a:latin typeface="Montserrat Bold"/>
                </a:rPr>
                <a:t>Filter blood type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rot="0">
            <a:off x="10145214" y="4904868"/>
            <a:ext cx="319604" cy="285896"/>
          </a:xfrm>
          <a:prstGeom prst="rect">
            <a:avLst/>
          </a:prstGeom>
          <a:solidFill>
            <a:srgbClr val="545454"/>
          </a:solidFill>
        </p:spPr>
      </p:sp>
      <p:sp>
        <p:nvSpPr>
          <p:cNvPr name="AutoShape 32" id="32"/>
          <p:cNvSpPr/>
          <p:nvPr/>
        </p:nvSpPr>
        <p:spPr>
          <a:xfrm rot="0">
            <a:off x="10145214" y="6409964"/>
            <a:ext cx="319604" cy="285896"/>
          </a:xfrm>
          <a:prstGeom prst="rect">
            <a:avLst/>
          </a:prstGeom>
          <a:solidFill>
            <a:srgbClr val="545454"/>
          </a:solidFill>
        </p:spPr>
      </p:sp>
      <p:sp>
        <p:nvSpPr>
          <p:cNvPr name="AutoShape 33" id="33"/>
          <p:cNvSpPr/>
          <p:nvPr/>
        </p:nvSpPr>
        <p:spPr>
          <a:xfrm rot="0">
            <a:off x="10145214" y="9201372"/>
            <a:ext cx="319604" cy="285896"/>
          </a:xfrm>
          <a:prstGeom prst="rect">
            <a:avLst/>
          </a:prstGeom>
          <a:solidFill>
            <a:srgbClr val="545454"/>
          </a:solid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35846" y="3466524"/>
            <a:ext cx="11995381" cy="365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72"/>
              </a:lnSpc>
            </a:pPr>
            <a:r>
              <a:rPr lang="en-US" sz="14359" spc="-847">
                <a:solidFill>
                  <a:srgbClr val="263F6B"/>
                </a:solidFill>
                <a:latin typeface="Montserrat Ultra-Bold Italics"/>
              </a:rPr>
              <a:t>DEMO AND Q&amp;A </a:t>
            </a:r>
          </a:p>
        </p:txBody>
      </p:sp>
      <p:sp>
        <p:nvSpPr>
          <p:cNvPr name="AutoShape 3" id="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835789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156196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5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1303495" y="5431350"/>
            <a:ext cx="631624" cy="631624"/>
          </a:xfrm>
          <a:custGeom>
            <a:avLst/>
            <a:gdLst/>
            <a:ahLst/>
            <a:cxnLst/>
            <a:rect r="r" b="b" t="t" l="l"/>
            <a:pathLst>
              <a:path h="631624" w="631624">
                <a:moveTo>
                  <a:pt x="0" y="0"/>
                </a:moveTo>
                <a:lnTo>
                  <a:pt x="631624" y="0"/>
                </a:lnTo>
                <a:lnTo>
                  <a:pt x="631624" y="631624"/>
                </a:lnTo>
                <a:lnTo>
                  <a:pt x="0" y="631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9267" y="6411977"/>
            <a:ext cx="698484" cy="710760"/>
          </a:xfrm>
          <a:custGeom>
            <a:avLst/>
            <a:gdLst/>
            <a:ahLst/>
            <a:cxnLst/>
            <a:rect r="r" b="b" t="t" l="l"/>
            <a:pathLst>
              <a:path h="710760" w="698484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07387" y="4330067"/>
            <a:ext cx="662375" cy="626773"/>
          </a:xfrm>
          <a:custGeom>
            <a:avLst/>
            <a:gdLst/>
            <a:ahLst/>
            <a:cxnLst/>
            <a:rect r="r" b="b" t="t" l="l"/>
            <a:pathLst>
              <a:path h="626773" w="662375">
                <a:moveTo>
                  <a:pt x="0" y="0"/>
                </a:moveTo>
                <a:lnTo>
                  <a:pt x="662375" y="0"/>
                </a:lnTo>
                <a:lnTo>
                  <a:pt x="662375" y="626773"/>
                </a:lnTo>
                <a:lnTo>
                  <a:pt x="0" y="626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926758"/>
            <a:ext cx="7727311" cy="3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918282"/>
            <a:ext cx="5015153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Montserrat Italics"/>
              </a:rPr>
              <a:t>We look forward to working with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19617" y="5313774"/>
            <a:ext cx="2815795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0862435347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19617" y="6333969"/>
            <a:ext cx="493968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www.csd203.com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49683" y="4210066"/>
            <a:ext cx="493968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Quy Nhon - Binh Dinh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DAF-FyfErWY</dc:identifier>
  <dcterms:modified xsi:type="dcterms:W3CDTF">2011-08-01T06:04:30Z</dcterms:modified>
  <cp:revision>1</cp:revision>
  <dc:title>Blue Modern Company Profile Presentation</dc:title>
</cp:coreProperties>
</file>